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10754-357D-4A60-A69C-80660D5C8B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00A1F-11CD-4167-9009-AB5902001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ED26D-7F8B-4B6B-9692-3CE5BAEC95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2024-04-26T17:17:52Z</dcterms:modified>
</cp:coreProperties>
</file>