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5895D0-1D25-4615-B6AA-1F2BAAC14F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509BA-6270-4D58-B29F-A32F77E75F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Double-labeling immunofluorescence and confocal microscopy with α-synuclein (green) and phospho-tau (red) antibodies in brain sections of patient II-1 showing colocalization of the 2 proteins in most abnormal protein aggregates in the frontal cortex (A-C) and hippocampus (D-F). In contrast, there is a lack of subcellular colocalization of phospho-tau and α-synuclein in Lewy bodies (arrow) and neurites (arrowhead) in the substantia nigra (G-I). Control sections without primary antibodies show no staining (J-L). Original magnification: 200×.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5DEE6-964E-4E6F-A382-6BEC61E704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275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1, January 2009,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https://doi.org/10.1097/NEN.0b013e3181927577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Double-labeling immunofluorescence and confocal microscopy with α-synuclein (green) and phospho-tau (red)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Double-labeling immunofluorescence and confocal microscopy with α-synuclein (green) and phospho-tau (red)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2024-04-26T19:58:50Z</dcterms:modified>
</cp:coreProperties>
</file>