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A2412-D340-4887-9E16-F548F6110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2AF18-EFE2-4631-AA7D-8857B14BF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Pulse-chase labeling of wild-type and mutant GCDH. BHK cells expressing wild-type or the indicated mutant GCDH were labeled for 2 h with (35S)-methionine (75 µCi/ml). Afterwards, cells were either harvested or chased for 24 h in the presence of unlabeled methionine. GCDH was immunoprecipitated from cell extracts and analyzed by SDS–PAGE and fluorography. The positions of the precursor and mature GCDH forms are indicated. GCDH-specific signal intensities were quantified by densitometric scanning, the wild-type signal without chase was set to 100%. Note absence of p.Arg402Trp protein after 24 h chase indicating increased degradation of the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EFA81-6018-4896-8529-22D04FFA2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3854–3863,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Pulse-chase labeling of wild-type and mutant GCDH. BHK cells expressing wild-type or the indicated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Pulse-chase labeling of wild-type and mutant GCDH. BHK cells expressing wild-type or the indicated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2024-04-27T03:36:24Z</dcterms:modified>
</cp:coreProperties>
</file>