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06C86-B047-4FF7-BC3E-7E10FBEA3D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F7A05-0734-44EB-8F2C-AAC5178CB8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Suspected cases of malaria as a proportion of reported clinic visits in the Kidal district, Mali, during malaria transmission seasons in 1998 and 1999.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25458-8BD6-48C6-8440-F3F54DFA52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molecular markers for chloroquine-resistant Plasmodium falciparum during an epidemic of P. falciparum malaria in the Kidal district, Mali. A, Cases with wild-type K76 and mutant 76T forms of pfcrt and with both forms (“Mixed”). B, Cases with wild-type and mutant forms of dhfr and dhps. “dhfr Triple” indicates markers S108N, N51I, and C59R; “dhfr/dhps Quintuple” indicates the 3 dhfr markers plus dhps markers A437G and K540E.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25458-8BD6-48C6-8440-F3F54DFA520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27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227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190, Issue 4, 15 August 2004, Pages 853–855,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https://doi.org/10.1086/422758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Suspected cases of malaria as a proportion of reported clinic visits in the Kidal district, Mali,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54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190, Issue 4, 15 August 2004, Pages 853–855,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https://doi.org/10.1086/422758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Prevalence of molecular markers for chloroquine-resistant Plasmodium falciparum during an epidemic of P.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464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1. Suspected cases of malaria as a proportion of reported clinic visits in the Kidal district, Mali, during ...</vt:lpstr>
      <vt:lpstr>Figure 1. Prevalence of molecular markers for chloroquine-resistant Plasmodium falciparum during an epidemic of P.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2024-04-26T22:21:47Z</dcterms:modified>
</cp:coreProperties>
</file>