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883AEB-02E2-423D-830D-09814C353E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E01F84-492F-4560-889E-9CAD4381EF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8819AC-AF53-4500-B8BF-DD3BB4A7A5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2024-04-27T02:26:57Z</dcterms:modified>
</cp:coreProperties>
</file>