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1C5F59-3FF6-4CF1-81F7-15A344E375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7906CC-76F5-4305-9854-9F2CC0A19F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7835AB-EE65-493A-9387-DC8C249CFA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2024-04-26T21:14:42Z</dcterms:modified>
</cp:coreProperties>
</file>