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AB8E1-BA52-47E4-B9BB-9F45B1E712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286A7-2076-4455-A2F0-3D3804654C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A82A5-0F3C-4853-995D-5B5DD9B619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2024-04-27T00:43:49Z</dcterms:modified>
</cp:coreProperties>
</file>