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AFB48E-3B80-4A16-AA50-B8F0C30388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D93295-DC7D-4663-996A-D7A9088E73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075B08-D8EE-4700-A3F7-00E9B2F365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2024-04-26T14:25:46Z</dcterms:modified>
</cp:coreProperties>
</file>