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151D30-5B6B-4485-A407-2615833686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1DA119-994A-4474-BBB2-84E8919A29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DC2DD5-8068-40A1-A312-DAF46CBA6D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2024-04-26T10:19:02Z</dcterms:modified>
</cp:coreProperties>
</file>