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C839DD-282A-448B-978A-E4E570C27B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F9685C-E87F-40A1-806B-BBEFE3BC02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A) Effect of myocardin overexpression on wild type (WT H-1613 A) and mutated (CArG–NF; CArG–F; CArG–N) human smoothelin-A and smoothelin-B (H-1616 B) promoter activity. The ability of myocardin to increase smoothelin-A promoter activity is reduced when SRF cannot bind CArG-near. Aberration of SRF-binding to both CArG-boxes causes a further decrease in promoter activity. Conserved CArG boxes are indicated by grey boxes. The first exons of each transcript are shown as white boxes. Statistically significant differences are indicated by an asterisk. B) Effect of myocardin overexpression on endogenous expression of smoothelins in PAC1 cells. Transfection with myocardin increased endogenous smoothelin-A expression, but did not affect smoothelin-B mRNA levels.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2006,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9C91E8-F579-4768-A3E4-A274A7D371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5.12.0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70, Issue 1, April 2006, Pages 136–145, </a:t>
            </a:r>
            <a:r>
              <a:rPr lang="en-US" altLang="en-US" sz="1000">
                <a:solidFill>
                  <a:srgbClr val="333333"/>
                </a:solidFill>
                <a:hlinkClick r:id="rId3"/>
              </a:rPr>
              <a:t>https://doi.org/10.1016/j.cardiores.2005.12.018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A) Effect of myocardin overexpression on wild type (WT H-1613 A) and mutated (CArG–NF; CArG–F; CArG–N) human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A) Effect of myocardin overexpression on wild type (WT H-1613 A) and mutated (CArG–NF; CArG–F; CArG–N) human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2024-04-27T04:49:54Z</dcterms:modified>
</cp:coreProperties>
</file>