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DF241E-B0F9-4AF1-84A3-F7BADC4289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AB298D-8B41-4803-98DA-13F8D30347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EE4A7A-6DE1-402E-A67D-5C094F605D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2024-05-01T21:43:52Z</dcterms:modified>
</cp:coreProperties>
</file>