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C3D5B-F175-4E63-9BA3-E5987DC8A7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511D94-9B9D-4D06-9739-BE2657EC57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HealthMap System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2FCC20-54B6-4F78-85EB-7A4D164AFF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5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15, Issue 2, March 2008, Pages 150–157,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https://doi.org/10.1197/jamia.M2544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HealthMap System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HealthMap System Architecture.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2024-04-26T19:32:07Z</dcterms:modified>
</cp:coreProperties>
</file>