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D1CAF-ECE8-45CE-A0BE-E0ED7C2338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21E0DA-43BC-480E-AA82-FACD853618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0EE3CD-0C0A-4065-A14D-E2AE5B2475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2024-04-26T19:27:01Z</dcterms:modified>
</cp:coreProperties>
</file>