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715F5-A3B9-40BF-A30A-01B4811859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14F5B7-FC73-43DD-A433-32BD634E7A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a synapse between a presynaptic terminal and a dendritic spine exhibiting an asymmetric specialization and some typical intracellular organelles as can be observed by electron microscopy. Analysis of gold particle density (number of gold particles/μm of membrane length) was performed in four specific membrane compartments that were defined as: the postsynaptic density (PSD; red), perisynaptic membranes on each side of the PSD (blue), extrasynaptic membranes corresponding to all pre- and postsynaptic membranes outside the PSD and perisynaptic membranes (green) and mitochondrial outer membranes (brown). Association of gold particles with both vesicular organelles and spine apparatus was also assessed. Distribution of gold particles as a function of the distance from the external face of the PSD along a perpendicular axis (in the left margin) was determined. Double-headed arrows represent the distances and membrane length that were measured including the width of the PSD and the synaptic cleft. Note that the length of perisynaptic membrane considered corresponds to half the total length of the PSD on each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252504-797C-4196-BFBE-07F98943C4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361–370, </a:t>
            </a:r>
            <a:r>
              <a:rPr lang="en-US" altLang="en-US" sz="1000">
                <a:solidFill>
                  <a:srgbClr val="333333"/>
                </a:solidFill>
                <a:hlinkClick r:id="rId3"/>
              </a:rPr>
              <a:t>https://doi.org/10.1093/cercor/bhh138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a synapse between a presynaptic terminal and a dendritic spine exhibiting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 of a synapse between a presynaptic terminal and a dendritic spine exhibiting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2024-04-26T23:49:41Z</dcterms:modified>
</cp:coreProperties>
</file>