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A57E3A-AECF-4175-B04B-7ECFBCBCBD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01E83D-4325-4269-BA5E-9465CD38F4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Scanning electron micrographs showing the surface features of IVRs used in the clinical study. Insets: corresponding images of IVR segments taken with a stereo dissecting microscope. (a) IVR worn for 7 days. Scanning electron micrograph shows that portions of the ring surface were covered by small clusters of epithelial cells, but microbial cells and biofilm extracellular polymeric substances (EPSs) were mostly absent. Scale bar, 200 μm. Light micrograph shows the absence of build-up of biological material on the IVR surface, even at a sprue (circle), an uneven surface abnormality resulting from ring manufacture. (b) IVR worn for 14 days. Scanning electron micrograph shows that the ring surface has become colonized by a monolayer of epithelial cells and that polymicrobial communities embedded in biofilm EPSs are developing in some regions (centre and right). Scale bar, 200 μm. Light micrograph shows delicate microbial biofilm, mostly on the inside of the ring segment.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98BA1-BFED-4C73-8183-91E8752C18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s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8, August 2012, Pages 2005–2012, </a:t>
            </a:r>
            <a:r>
              <a:rPr lang="en-US" altLang="en-US" sz="1000">
                <a:solidFill>
                  <a:srgbClr val="333333"/>
                </a:solidFill>
                <a:hlinkClick r:id="rId3"/>
              </a:rPr>
              <a:t>https://doi.org/10.1093/jac/dks151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Scanning electron micrographs showing the surface features of IVRs used in the clinical study. Insets: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Scanning electron micrographs showing the surface features of IVRs used in the clinical study. Insets: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2024-05-01T21:39:31Z</dcterms:modified>
</cp:coreProperties>
</file>