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15D1AE-C79C-4B28-A91B-9D638EDFA3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FFDBC-07BD-4864-9420-13D31D5043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0B594-31B9-48C3-A29A-51BF23291A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2024-04-27T04:18:10Z</dcterms:modified>
</cp:coreProperties>
</file>