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C5C46-DD75-4717-9F1F-97442FD486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A367E8-BE71-4F34-8853-078DF1AE27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26ED7-6A57-4424-9502-09763FDA5F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2024-04-27T00:55:33Z</dcterms:modified>
</cp:coreProperties>
</file>