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005544-EA2F-4D58-99BF-C824C0F0F4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8352F-62B4-47E7-BA55-411BE736BE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7E59EE-93BF-4728-A38E-F16BAC52A5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2024-04-26T07:33:08Z</dcterms:modified>
</cp:coreProperties>
</file>