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16FE02-5631-45EC-8856-071D8D4D6A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A4C2B-C820-43D5-ABD3-2696B81959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design. (A) In each trial, participants covertly attended to a bilaterally presented cue stimulus pair providing information about the probability of winning on that trial. They then chose between making a large bet (8 points) and a small bet (2 points) by pressing a button corresponding to the side of the screen containing their preference. Feedback was provided as a green box surrounding the wager amount if the participants won the bet and as a red box if the participant lost. (B) The stimulus pair to be presented on each trial was randomly selected from a set of 20 possible pairs that were formed from 5 different novel symbols. These cue symbols, labeled A, B, M, Y, and Z here, were each associated with a relative likelihood of gain versus loss. Each stimulus pair was thus associated with a total probability of winning [P(win)] for that trial, derived from the combination of the gain/loss probabilities of each of the individual cues, as annotated and color-coded in the figure [ranging from blue to red as P(win) decreases]. ERP responses and participants' behavior were independently evaluated for the most reliable gain-predicting cue (i.e., A), the neutral cue (i.e., M), and the most reliable loss-predicting cue (i.e., Z), based on trial-types circled in blue, gray and red, respectively, inside the matrix figure. This blue-gray-red color code is consistently used throughout the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CE3CD-4DD9-43B5-BDAE-067A9EDCC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design. (A) In each trial, participants covertly attended to a bilaterally presented cue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design. (A) In each trial, participants covertly attended to a bilaterally presented cue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2024-04-26T05:22:30Z</dcterms:modified>
</cp:coreProperties>
</file>