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20FB29-D5D4-48BB-96F3-F0492D47F2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4CFA29-AE15-4928-8EA6-16BF34EDA4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EA8D22-D48B-4C16-9C9F-10ED09DEF8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2024-04-26T01:34:33Z</dcterms:modified>
</cp:coreProperties>
</file>