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1EE4D-7C12-473E-9C87-68EF268B1E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CA5BC-A321-4982-8CD9-B008A3704D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7FDEE-F18A-4F16-A904-83AE2EEC73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2024-04-27T01:40:10Z</dcterms:modified>
</cp:coreProperties>
</file>