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BA30D-0764-461E-97A5-233CA478D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45FDC-9D60-448B-B593-C1C1FAE7D9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of pain levels and psychological outcomes during transport to Landstuhl Regional Medical Center. NRS = numeric rating scale; SD = standard deviation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5D131-7143-4E48-B830-7E7D92CE1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73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10, Issue 8, November 2009, Pages 1487–1496,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https://doi.org/10.1111/j.1526-4637.2009.00731.x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Recall of pain levels and psychological outcomes during transport to Landstuhl Regional Medical Center. NRS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Recall of pain levels and psychological outcomes during transport to Landstuhl Regional Medical Center. NRS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2024-04-26T17:13:11Z</dcterms:modified>
</cp:coreProperties>
</file>