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18B204-B5D6-4F61-A837-F75DF582F7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E1E8F-2C12-48E9-9055-61AC59C2AD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Comparative biological activities of HAAs in each of three genotoxicity assays and the morphological transformation assay. Values are normalized to the most active HAA in each assay, assigned an arbitrary value of 100 and shown on the vertical axis (taken from ref. 56 ). The abbreviations used are: PhIP, 2-amino-1-methyl-6-phenylimidazo[4,5- b ]pyridine; MeA(a)C, 2-amino-3-methyl-9H-pyrido[2,3- b ]indole; A(a)C, 2-amino-9H-pyrido[2,3- b ]indole; IQ, 2-amino-3-methylimidazo[4,5- f ]quinoline; 4,8-DiMeIQx, 2-amino-3,4,8-trimethylimidazo-[4,5- f ]quinoxaline; 8-MeIQx, 2-amino-3,8-dimethylimidazo[4,5- f ]quinoxaline.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F41B8-0199-453B-856F-9F5C6EA525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23.7.1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23, Issue 7, July 2002, Pages 1095–1102, </a:t>
            </a:r>
            <a:r>
              <a:rPr lang="en-US" altLang="en-US" sz="1000">
                <a:solidFill>
                  <a:srgbClr val="333333"/>
                </a:solidFill>
                <a:hlinkClick r:id="rId3"/>
              </a:rPr>
              <a:t>https://doi.org/10.1093/carcin/23.7.1095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Comparative biological activities of HAAs in each of three genotoxicity assays and the morphological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Comparative biological activities of HAAs in each of three genotoxicity assays and the morphological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2024-04-26T14:03:54Z</dcterms:modified>
</cp:coreProperties>
</file>