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3C8F73-D6AA-4DF3-8ECA-6E42D04D7D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724396-AF75-4CBD-9624-FDB33AB16C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Pattern of connections for layer 2/3 simulation; see Figure 1D. Each block shows the pattern of connections to a different layer 2/3 cell. The patterns of connections are centered on the location of each cell. (A) Clustered horizontal connections between layer 2/3 cells. (B) Learned interlaminar connections from layer 4 to layer 2/3.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25DD68-9DA0-4A30-88BB-600C2270D3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8.8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8, August 2003, Pages 852–863,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https://doi.org/10.1093/cercor/13.8.852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 </a:t>
            </a:r>
            <a:r>
              <a:rPr lang="en-US" altLang="en-US" b="0"/>
              <a:t>Pattern of connections for layer 2/3 simulation; see Figure 1D. Each block shows the pattern of connections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 Pattern of connections for layer 2/3 simulation; see Figure 1D. Each block shows the pattern of connections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2024-04-26T16:37:06Z</dcterms:modified>
</cp:coreProperties>
</file>