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ACAC12-9F6D-4085-8BAD-3DEDE2130F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20364-8E52-468E-9E3F-B804F1D07B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BiblioSphere graphical network representation of the relationships between IL-1β and the 52 transcripts. Shown are the relationships between the 34 input genes (transcripts with a gene symbol and passing the software filter) and the co-cited genes (IL-1β, IL-1Ra) with a B3 level of stringency, i.e. two genes are co-cited within the same sentence restricted with a function word, from the literature. Among these 34 input genes, the program selected 19 genes based on B3 stringency to construct the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E9432-445E-4CB8-9A5B-B2BD2A2206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q3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50, Issue 2, February 2011, Pages 283–292,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https://doi.org/10.1093/rheumatology/keq344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BiblioSphere graphical network representation of the relationships between IL-1β and the 52 transcripts.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BiblioSphere graphical network representation of the relationships between IL-1β and the 52 transcripts.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2024-04-26T04:35:03Z</dcterms:modified>
</cp:coreProperties>
</file>