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E9B72-7F2E-4D4C-A09F-2E0BB6AF26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EF0531-7D7F-4169-A938-044B5ED2C0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Diagram illustrating the temporal succession of task events. Panels (b) and (c): schematic illustration of the mirror (b) and parallel (c) matching tasks, viewed from behind the head for a participant lying in the scanner. The Kaasplank tabletop was not orthogonal with respect to the scanner bed, but slightly tilted to obtain a comfortable orientation. In the mirror task, the orientation of test bar and right hand had to be the mirror image of the orientation and hand posture on the left with respect to the midsagittal plane, which is indicated by the dashed line “M” in part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5C284-3D34-495F-B44D-7F7DE8B3F3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1637–1649, </a:t>
            </a:r>
            <a:r>
              <a:rPr lang="en-US" altLang="en-US" sz="1000">
                <a:solidFill>
                  <a:srgbClr val="333333"/>
                </a:solidFill>
                <a:hlinkClick r:id="rId3"/>
              </a:rPr>
              <a:t>https://doi.org/10.1093/cercor/bhl074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Diagram illustrating the temporal succession of task events. Panels (b) and (c): schematic illustration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Diagram illustrating the temporal succession of task events. Panels (b) and (c): schematic illustration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2024-04-26T21:36:55Z</dcterms:modified>
</cp:coreProperties>
</file>