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28AEF1-E999-405A-9347-70C6732E99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D1B9F2-60BC-4731-B158-42553992CC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Gene location and minor allele frequency (in CRS only) of 12 genotyped polymorphisms in the EPHX2 gene by race. Exons are indicated by boxes and are numbered. Polymorphism position is given relative to the NCBI35 chromosome 8 sequence. Non-synonymous substitutions are shown. I/D corresponds to the presence or absence of three nucleotides (TCG) at positions 27, 450 and 254 resulting in the insertion of an arginine residue at position 402 of the enzyme. A2F: frequency of allele 2. *P&lt;0.05 for difference in genotype distributions between the two races.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08AEF4-EF03-401E-80D8-1D875E688A0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Pairwise estimates of LD by race (left panel, African-Americans and right panel, Whites). D′ is shown in the upper diagonal and r2 in the lower diagonal. SNP2, SNP3, SNP4, and SNP10 (E470G) were not included in Whites.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08AEF4-EF03-401E-80D8-1D875E688A0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i315"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i315"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14, Issue 19, 1 October 2005, Pages 2829–2837, </a:t>
            </a:r>
            <a:r>
              <a:rPr lang="en-US" altLang="en-US" sz="1000">
                <a:solidFill>
                  <a:srgbClr val="333333"/>
                </a:solidFill>
                <a:hlinkClick r:id="rId3"/>
              </a:rPr>
              <a:t>https://doi.org/10.1093/hmg/ddi315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Gene location and minor allele frequency (in CRS only) of 12 genotyped polymorphisms in the EPHX2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8026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14, Issue 19, 1 October 2005, Pages 2829–2837, </a:t>
            </a:r>
            <a:r>
              <a:rPr lang="en-US" altLang="en-US" sz="1000">
                <a:solidFill>
                  <a:srgbClr val="333333"/>
                </a:solidFill>
                <a:hlinkClick r:id="rId3"/>
              </a:rPr>
              <a:t>https://doi.org/10.1093/hmg/ddi315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Pairwise estimates of LD by race (left panel, African-Americans and right panel, Whites). D′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432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Gene location and minor allele frequency (in CRS only) of 12 genotyped polymorphisms in the EPHX2 ...</vt:lpstr>
      <vt:lpstr>Figure 2. Pairwise estimates of LD by race (left panel, African-Americans and right panel, Whites). D′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2024-04-26T15:51:36Z</dcterms:modified>
</cp:coreProperties>
</file>