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22C3A-397B-4948-86AD-88F0B63688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B34AB-B4EE-40EF-9837-1FEA7EB44B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DBTSS input windows. (A) Users can use a RefSeq ID for the simplest search (red box in the figure). (B) After clicking ‘TSS-seq Detailed Search’, users will obtain the ‘search condition’ window. In this case, users can search TSSs that are overexpressed after IL4 stimulation by 2-folds, with their expression level higher than 5 ppm, showing H3k4me3 signals, and having nearby dbSNP data. (C) Users can search TSSs around a given SNP or any genomic position (upper window). SNPs that are neighboring with known genes can be sought, too (bottom window).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3AC33-4086-4855-9CC1-CF52525622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1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D150–D154,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https://doi.org/10.1093/nar/gkr1005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DBTSS input windows. (A) Users can use a RefSeq ID for the simplest search (red box in the figure). (B)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DBTSS input windows. (A) Users can use a RefSeq ID for the simplest search (red box in the figure). (B)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2024-04-26T05:04:03Z</dcterms:modified>
</cp:coreProperties>
</file>