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C0CED2-7AFC-47E4-A099-C9EDCE991D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15BD7B-5848-4765-9718-68D9B18F3F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20. </a:t>
            </a:r>
            <a:r>
              <a:rPr lang="en-US" altLang="en-US">
                <a:latin typeface="Arial" pitchFamily="34" charset="0"/>
                <a:ea typeface="Arial" pitchFamily="34" charset="0"/>
              </a:rPr>
              <a:t>The brane tiling representation of a surface defect acting on a maximal puncture with (χ,o)=(0,−1).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cited.Funded by SCOAP3</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6E9F97-29D0-47A7-9314-F23060FF7E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2016, Issue 11, November 2016, 113B01, </a:t>
            </a:r>
            <a:r>
              <a:rPr lang="en-US" altLang="en-US" sz="1000">
                <a:solidFill>
                  <a:srgbClr val="333333"/>
                </a:solidFill>
                <a:hlinkClick r:id="rId3"/>
              </a:rPr>
              <a:t>https://doi.org/10.1093/ptep/ptw151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20. </a:t>
            </a:r>
            <a:r>
              <a:rPr lang="en-US" altLang="en-US" b="0"/>
              <a:t>The brane tiling representation of a surface defect acting on a maximal puncture with (χ,o)=(0,−1).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20. The brane tiling representation of a surface defect acting on a maximal puncture with (χ,o)=(0,−1).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2024-04-26T22:57:53Z</dcterms:modified>
</cp:coreProperties>
</file>