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996D8B-A41D-47B0-8E29-16CE218E85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97E812-AF20-4756-AB73-10C0B781B3D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13. </a:t>
            </a:r>
            <a:r>
              <a:rPr lang="en-US" altLang="en-US">
                <a:latin typeface="Arial" pitchFamily="34" charset="0"/>
                <a:ea typeface="Arial" pitchFamily="34" charset="0"/>
              </a:rPr>
              <a:t>Cytoarchitecture of area hIP3. From top to bottom: cell-body–stained brain section with the marked location of the rotated microphotograph shown below and mean GLI profile averaged across hemispheres and brains. The profile is PLWN corrected separately for this area to reveal differences in laminar width. Dotted lines correspond to the standard deviation, and vertical lines demarcate the average cortical depths of the interlaminar borders. Asterisks indicate the bright narrow stripe above layer IV and its representation in the GLI profile. Arrowheads indicate the missing sublamination in layer V in the GLI profile (n = 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A7A59F-F153-4ED1-957B-AD09E0554B7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4, April 2008, Pages 846–867, </a:t>
            </a:r>
            <a:r>
              <a:rPr lang="en-US" altLang="en-US" sz="1000">
                <a:solidFill>
                  <a:srgbClr val="333333"/>
                </a:solidFill>
                <a:hlinkClick r:id="rId3"/>
              </a:rPr>
              <a:t>https://doi.org/10.1093/cercor/bhm116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13. </a:t>
            </a:r>
            <a:r>
              <a:rPr lang="en-US" altLang="en-US" b="0"/>
              <a:t>Cytoarchitecture of area hIP3. From top to bottom: cell-body–stained brain section with the marked location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13. Cytoarchitecture of area hIP3. From top to bottom: cell-body–stained brain section with the marked location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2024-04-26T22:54:24Z</dcterms:modified>
</cp:coreProperties>
</file>