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0920E-8BFB-492D-888F-51FDE3A1E8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1EB97-6D8C-4531-BF96-17F0466E4F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B4A10-B015-49CE-A9B5-E17BA7A22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2024-04-27T00:06:01Z</dcterms:modified>
</cp:coreProperties>
</file>