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7E5C7-CE9D-4F68-B058-1B6B915067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8C225E-542E-48B9-8F2F-06A8751812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Paravalvular AR immediately post-THV implantation (2D TEE mid-oesophageal view).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2C2AAB-7F46-4821-AB0E-ADC337485E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t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2013, Pages 840–850,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https://doi.org/10.1093/ehjci/jet042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 </a:t>
            </a:r>
            <a:r>
              <a:rPr lang="en-US" altLang="en-US" b="0"/>
              <a:t>Paravalvular AR immediately post-THV implantation (2D TEE mid-oesophageal view).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 Paravalvular AR immediately post-THV implantation (2D TEE mid-oesophageal view).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2024-04-27T00:02:33Z</dcterms:modified>
</cp:coreProperties>
</file>