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B0428-7276-49FB-9844-9F84B477D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D1424-3D39-4A17-8732-353521E9A1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5B8CD-E041-4852-B935-F3FB060BD3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2024-05-01T22:05:46Z</dcterms:modified>
</cp:coreProperties>
</file>