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126373-CD4E-4AA3-B752-A342BE996C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452B05-8C63-43DA-A33F-2794E2B5C9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Unadjusted incidence of RRT pmp at Day 1 by cause of ESRD for the USA [4] and Europe. Data for Europe were based on those renal registries that had individual patient data available from 2004, including Austria, Belgium (Dutch-speaking and French-speaking), Denmark, Finland, Greece, Iceland, Norway, Spain (Andalusia, Aragon, Asturias, Basque country, Cantabria, Castile and León, Castile-La Mancha, Catalonia and Valencia Region), Sweden, The Netherlands and UK (all countries).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ERA-EDTA.This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0A1843-D6C4-4E58-A60B-E6F3FF91F4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kj/sfv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Kidney J</a:t>
            </a:r>
            <a:r>
              <a:rPr lang="en-US" altLang="en-US" sz="1000">
                <a:solidFill>
                  <a:srgbClr val="333333"/>
                </a:solidFill>
              </a:rPr>
              <a:t>, Volume 9, Issue 3, June 2016, Pages 457–469,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https://doi.org/10.1093/ckj/sfv151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Unadjusted incidence of RRT pmp at Day 1 by cause of ESRD for the USA [4] and Europe. Data for Europe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3. Unadjusted incidence of RRT pmp at Day 1 by cause of ESRD for the USA [4] and Europe. Data for Europe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2024-04-27T05:07:32Z</dcterms:modified>
</cp:coreProperties>
</file>