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B9A9B-18CF-46F0-B584-332DF3208C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2A8E5A-4CD3-4604-96AB-D48920164F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Immunostained histological sections from animal E. Sections from the same levels as shown in panels A–D of Figure 3 are shown immunostained for the cells expressing the p75 receptor targeted by the immunotoxin. More anterior sections are at the top of the figure. The immunotoxin-lesioned hemisphere is shown on the left of the figure, the inferior temporal cortex lesioned hemisphere on the right. The arrows show the location of groups of immunostained cells. These are common and densely grouped in the panels on the right (inferior temporal cortex lesioned hemisphere) but much sparser in the left-hand panels (immunolesioned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6B7E9-B330-408E-AFFA-78BA319E8B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729–736, </a:t>
            </a:r>
            <a:r>
              <a:rPr lang="en-US" altLang="en-US" sz="1000">
                <a:solidFill>
                  <a:srgbClr val="333333"/>
                </a:solidFill>
                <a:hlinkClick r:id="rId3"/>
              </a:rPr>
              <a:t>https://doi.org/10.1093/cercor/12.7.729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Immunostained histological sections from animal E. Sections from the same levels as shown in panels A–D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Immunostained histological sections from animal E. Sections from the same levels as shown in panels A–D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2024-04-26T22:12:30Z</dcterms:modified>
</cp:coreProperties>
</file>