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37F3B-F3CD-4268-8123-2771D30C3B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C1661-EF8B-41AD-B592-3AAC117E13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2. Light micrographs show glial fibrillary acidic protein (GFAP)-immunoreactive glia cells and processes in vibratome sections taken from the stratum radiatum of the CA1 hippocampal subfield of a control (a) and a 1 month orchidectomized monkey (b). Note the much higher density of immunoreactive glia profiles in the hippocampus of the gonadectomized animal (b). Scale bar =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5F4840-89BE-4E2D-824A-110B2B8654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503–510,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2. Light micrographs show glial fibrillary acidic protein (GFAP)-immunoreactive glia cells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2. Light micrographs show glial fibrillary acidic protein (GFAP)-immunoreactive glia cells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2024-04-26T03:34:51Z</dcterms:modified>
</cp:coreProperties>
</file>