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DAC16-E71F-469E-AD85-24F464D336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87222-60EF-46D7-8BBF-97FF13BB6C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2878A-23BE-4A41-AA53-83B905FBE7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2024-04-26T09:42:14Z</dcterms:modified>
</cp:coreProperties>
</file>