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3C51C-D898-4048-94CA-CCBB936C01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343EB-DEDE-4415-9C1E-C7A43D3A2B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4F3FA6-7281-42A5-BDF0-2CD1068261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2024-04-26T03:44:15Z</dcterms:modified>
</cp:coreProperties>
</file>