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B9640-6794-4D54-97C9-876542B83B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DE8CA-495C-4655-9917-08E47EF79A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and 95% confidence intervals for prediction of inducible myocardial ischaemia.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5FE66-48BD-4A39-8E15-7C51281A94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5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2, January 2009, Pages 162–169,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https://doi.org/10.1093/eurheartj/ehn504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Odds ratios and 95% confidence intervals for prediction of inducible myocardial ischaemia.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Odds ratios and 95% confidence intervals for prediction of inducible myocardial ischaemia.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2024-04-26T21:15:33Z</dcterms:modified>
</cp:coreProperties>
</file>