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875884-72D7-43B4-99B2-934C0C836A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B7D192-145B-4F79-B5BC-BB90FAFABC9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Example responses to DOC stimuli (Experiment 1b). PSTHs of representative barrel cortex units recorded from one animal in one session of Experiment 1b. Spike counts across time (bin width 10 ms) are plotted for 2 single units (SU) and 1 multiunit (MU) (the right column plots a random selection of 100 waveforms for each unit). The other columns plot the response to 3 different S+ amplitudes (label indicates the difference of S+ and S− pulse amplitudes) and the catch trials. The gray area represents the time of stimulus change (S+).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39F30A-C534-43DA-9F88-A2F751AFCAE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1093–1106, </a:t>
            </a:r>
            <a:r>
              <a:rPr lang="en-US" altLang="en-US" sz="1000">
                <a:solidFill>
                  <a:srgbClr val="333333"/>
                </a:solidFill>
                <a:hlinkClick r:id="rId3"/>
              </a:rPr>
              <a:t>https://doi.org/10.1093/cercor/bht305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Example responses to DOC stimuli (Experiment 1b). PSTHs of representative barrel cortex units recorded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Example responses to DOC stimuli (Experiment 1b). PSTHs of representative barrel cortex units recorded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2024-04-26T08:56:06Z</dcterms:modified>
</cp:coreProperties>
</file>