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C7812C-3613-4ACC-B360-076544D49A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EC276-584E-4A45-967F-6DBDDB823C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Fish and Wildlife Service (FWS) Regional Map of the continental United States, with the relative magnitude and distribution of federally listed plant and wildlife species (terrestrial versus aquatic) documented as impacted by nitogen (N, from atmospheric deposition or aquatic runoff).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EC921-CA43-4071-BA6F-4576D85BC7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3, 01 March 2016, Pages 213–222, </a:t>
            </a:r>
            <a:r>
              <a:rPr lang="en-US" altLang="en-US" sz="1000">
                <a:solidFill>
                  <a:srgbClr val="333333"/>
                </a:solidFill>
                <a:hlinkClick r:id="rId3"/>
              </a:rPr>
              <a:t>https://doi.org/10.1093/biosci/biw003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Fish and Wildlife Service (FWS) Regional Map of the continental United States, with the relative magnitude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Fish and Wildlife Service (FWS) Regional Map of the continental United States, with the relative magnitude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2024-04-27T04:49:37Z</dcterms:modified>
</cp:coreProperties>
</file>