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3A118-622F-4953-B9F8-CFAAF08FAE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4E34B6-EB8A-4490-BA1F-00CB14DC77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18 </a:t>
            </a:r>
            <a:r>
              <a:rPr lang="en-US" altLang="en-US">
                <a:latin typeface="Arial" pitchFamily="34" charset="0"/>
                <a:ea typeface="Arial" pitchFamily="34" charset="0"/>
              </a:rPr>
              <a:t>Measurement of aortic root diameters at the aortic valve annulus (AV ann) level, the sinuses of Valsalva (Sinus Val), and the Sino-tubular junction (ST J×n) from the mid-esophageal long axis view of the aortic valve, usually at an angle of approximately 110–150 degrees. The annulus is measured by convention at the base of the aortic leaflets. Although leading edge to leading edge technique is demonstrated for the sinuses of Valsalva and sinotubular junction, some prefer the inner edge to inner edge method (see text for further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The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A26A8-85EC-4700-8DAA-AF997F86C1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euje.2005.12.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Echocardiogr</a:t>
            </a:r>
            <a:r>
              <a:rPr lang="en-US" altLang="en-US" sz="1000">
                <a:solidFill>
                  <a:srgbClr val="333333"/>
                </a:solidFill>
              </a:rPr>
              <a:t>, Volume 7, Issue 2, March 2006, Pages 79–108, </a:t>
            </a:r>
            <a:r>
              <a:rPr lang="en-US" altLang="en-US" sz="1000">
                <a:solidFill>
                  <a:srgbClr val="333333"/>
                </a:solidFill>
                <a:hlinkClick r:id="rId3"/>
              </a:rPr>
              <a:t>https://doi.org/10.1016/j.euje.2005.12.014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18 </a:t>
            </a:r>
            <a:r>
              <a:rPr lang="en-US" altLang="en-US" b="0"/>
              <a:t>Measurement of aortic root diameters at the aortic valve annulus (AV ann) level, the sinuses of Valsalva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18 Measurement of aortic root diameters at the aortic valve annulus (AV ann) level, the sinuses of Valsalva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2024-04-27T02:56:20Z</dcterms:modified>
</cp:coreProperties>
</file>