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2CC75B-FE57-443E-8803-484D4CFA8A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FDE439-1CB5-4BFE-A11C-D02FBA97B5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parallel processes of chiral conversion and peptidization of l-Ser; and (B) chemical structures of l-Ser and d-Ser.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4EC71B-7074-48C2-ACE0-B7AA59B2C3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romsci/bmw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Chromatogr Sci</a:t>
            </a:r>
            <a:r>
              <a:rPr lang="en-US" altLang="en-US" sz="1000">
                <a:solidFill>
                  <a:srgbClr val="333333"/>
                </a:solidFill>
              </a:rPr>
              <a:t>, Volume 54, Issue 7, 1 August 2016, Pages 1090–1095,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https://doi.org/10.1093/chromsci/bmw036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(A) The parallel processes of chiral conversion and peptidization of l-Ser; and (B) chemical structures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(A) The parallel processes of chiral conversion and peptidization of l-Ser; and (B) chemical structures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2024-04-27T02:25:13Z</dcterms:modified>
</cp:coreProperties>
</file>