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82114-76CC-4ACA-87E0-F988191EA5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CE944-A8E9-4A94-85DF-BE78A55448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etiology of Lyme neuroborreliosis for 196 European patients according to species of Borrelia burgdorferi sensu lato.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439EB9-0F75-4940-B4A7-DFEB06BC62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69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6, 15 September 2006, Pages 704–710,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https://doi.org/10.1086/506936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The etiology of Lyme neuroborreliosis for 196 European patients according to species of Borrelia burgdorferi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The etiology of Lyme neuroborreliosis for 196 European patients according to species of Borrelia burgdorferi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2024-04-27T02:12:33Z</dcterms:modified>
</cp:coreProperties>
</file>