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A97E15-870A-41CB-911D-A7E99A4EE6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6C000-16BE-4877-B84D-47614E8D8F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Document Summary (DocSum) page returned from an Entrez Search for ‘tylenol’ against the PubChem Compound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Nucleic Acids Research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CADD1-529E-4E1D-9E57-EBC7D3BA75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v9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D1, 4 January 2016, Pages D1202–D1213,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https://doi.org/10.1093/nar/gkv951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snapshot of the Document Summary (DocSum) page returned from an Entrez Search for ‘tylenol’ against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snapshot of the Document Summary (DocSum) page returned from an Entrez Search for ‘tylenol’ against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2024-04-26T11:26:07Z</dcterms:modified>
</cp:coreProperties>
</file>