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5B6E77-0802-47BF-8DB9-9E421433AF6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D783A1-31D6-437E-8705-BBB857A9D6D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Rate of force development. In fibers expressing the type I MyHC isoform, at saturating [Ca2+] (pCa 4.50) (A), ktr was significantly lower for TPM3-R167H and TPM2-E181K when compared with TPM2-null and CTL while at submaximal [Ca2+] (pCa 6.30 and 5.90) (B), relative ktr was significantly higher for TPM3-R167H and TPM2-null when compared with TPM2-E181K and CTL. In the presence of 3 µm of NEM-S1 (C), the elevated relative ktr returned to normal values. In the figure, asterisk indicates a significant difference when compared with CTL (P &lt; 0.05).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3A7686-6F1E-4465-9FA2-B62B1AF3D81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s28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21, Issue 20, 15 October 2012, Pages 4473–4485,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https://doi.org/10.1093/hmg/dds289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Rate of force development. In fibers expressing the type I MyHC isoform, at saturating [Ca</a:t>
            </a:r>
            <a:r>
              <a:rPr lang="en-US" altLang="en-US" b="0" baseline="30000"/>
              <a:t>2+</a:t>
            </a:r>
            <a:r>
              <a:rPr lang="en-US" altLang="en-US" b="0"/>
              <a:t>] (pCa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Rate of force development. In fibers expressing the type I MyHC isoform, at saturating [Ca2+] (pCa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2024-04-26T09:08:22Z</dcterms:modified>
</cp:coreProperties>
</file>