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565B95-3970-4674-A421-C92F689D60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660423-DE37-4578-987A-197E52290F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Individual differences analyses based on attentional weight to hierarchical (vs. flat) expert (wH) shows differential activation in prePMd ROI (shown at left). (Top) The time course of BOLD response in prePMd ROI is plotted, showing significantly greater response in subjects with high attentional weight to hierarchical expert (wH). (Bottom) Scatter plot of peak activation in prePMd (x-axis) against wH (y-axis) with best fit trendline. Activation in prePMd and wH are reliably correlated.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7D4B27-6DE0-4D23-A792-841DEA6794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527–536, </a:t>
            </a:r>
            <a:r>
              <a:rPr lang="en-US" altLang="en-US" sz="1000">
                <a:solidFill>
                  <a:srgbClr val="333333"/>
                </a:solidFill>
                <a:hlinkClick r:id="rId3"/>
              </a:rPr>
              <a:t>https://doi.org/10.1093/cercor/bhr117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Individual differences analyses based on attentional weight to hierarchical (vs. flat) expert (w</a:t>
            </a:r>
            <a:r>
              <a:rPr lang="en-US" altLang="en-US" b="0" baseline="-25000"/>
              <a:t>H</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Individual differences analyses based on attentional weight to hierarchical (vs. flat) expert (wH)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2024-04-26T07:55:36Z</dcterms:modified>
</cp:coreProperties>
</file>