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EB5024-2FB8-4119-900D-A2344616EEA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6A0E86-5B09-42CC-9FF7-503730EAAD8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Yeast isolates from patients with candidemia.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E359B9-A569-4963-9665-3C7D34BE1A0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0481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43, Issue 1, 1 July 2006, Pages 25–31,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https://doi.org/10.1086/504810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Yeast isolates from patients with candidemia.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1 Yeast isolates from patients with candidemia.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2024-04-27T02:29:08Z</dcterms:modified>
</cp:coreProperties>
</file>