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BDC1C4-E4D3-4CB1-B60C-BD3C1B7F4A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FCA7B-E768-4E4A-A060-5743DAF642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E911C-8F74-4160-B9E2-CF7B7F1910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2024-04-26T22:11:22Z</dcterms:modified>
</cp:coreProperties>
</file>