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FC6375-C9EA-4A56-AD0B-F1B2418B72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9A4808-55AC-40AD-872F-5302094109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Vitamin D3 up-regulates CD14 expression and down-regulates TLR2 and TLR4 expression on human monocytes in a time-dependent manner. CD14 and extracellular TLR2 and TLR4 expression as determined by flow cytometry. MFI changes were compared with expression on untreated cells, which were normalized to one. Significance was calculated using paired t-test. Monocytes cultured in presence and absence of 100 nM vitamin D3 for 24 h (n = 8), 48 h (n = 14) or 72 h (n = 8). Histograms to demonstrate: (A) CD14 expression; (B) TLR2; and (C) TLR4 expression in response to vitamin D3 treatment. Statistically significant changes of vitamin D3 dose on: (D) CD14 expression; (E) TLR2 expression; and (F) TLR4 expression *P &lt; 0.05, **P &lt; 0.02, ***P &lt; 0.001, ****P = 0.0001. Data represent individual responses and the mean fold 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3F33C-9D5A-4A2B-86AC-F6FFEF1B5D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q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49, Issue 8, August 2010, Pages 1466–1471, </a:t>
            </a:r>
            <a:r>
              <a:rPr lang="en-US" altLang="en-US" sz="1000">
                <a:solidFill>
                  <a:srgbClr val="333333"/>
                </a:solidFill>
                <a:hlinkClick r:id="rId3"/>
              </a:rPr>
              <a:t>https://doi.org/10.1093/rheumatology/keq124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Vitamin D</a:t>
            </a:r>
            <a:r>
              <a:rPr lang="en-US" altLang="en-US" b="0" baseline="-25000"/>
              <a:t>3</a:t>
            </a:r>
            <a:r>
              <a:rPr lang="en-US" altLang="en-US" b="0"/>
              <a:t> up-regulates CD14 expression and down-regulates TLR2 and TLR4 expression on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Vitamin D3 up-regulates CD14 expression and down-regulates TLR2 and TLR4 expression on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2024-05-01T21:52:23Z</dcterms:modified>
</cp:coreProperties>
</file>